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660"/>
  </p:normalViewPr>
  <p:slideViewPr>
    <p:cSldViewPr>
      <p:cViewPr varScale="1">
        <p:scale>
          <a:sx n="63" d="100"/>
          <a:sy n="63" d="100"/>
        </p:scale>
        <p:origin x="-124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2514-9C8C-4C31-8197-3A29222F7114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3FDDE7F-44C5-4985-87CB-5132E1840AC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2514-9C8C-4C31-8197-3A29222F7114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DE7F-44C5-4985-87CB-5132E1840A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2514-9C8C-4C31-8197-3A29222F7114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DE7F-44C5-4985-87CB-5132E1840A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2514-9C8C-4C31-8197-3A29222F7114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DE7F-44C5-4985-87CB-5132E1840A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2514-9C8C-4C31-8197-3A29222F7114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3FDDE7F-44C5-4985-87CB-5132E1840AC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2514-9C8C-4C31-8197-3A29222F7114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DE7F-44C5-4985-87CB-5132E1840AC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2514-9C8C-4C31-8197-3A29222F7114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DE7F-44C5-4985-87CB-5132E1840AC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2514-9C8C-4C31-8197-3A29222F7114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DE7F-44C5-4985-87CB-5132E1840A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2514-9C8C-4C31-8197-3A29222F7114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DE7F-44C5-4985-87CB-5132E1840A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2514-9C8C-4C31-8197-3A29222F7114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DE7F-44C5-4985-87CB-5132E1840AC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2514-9C8C-4C31-8197-3A29222F7114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3FDDE7F-44C5-4985-87CB-5132E1840AC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FC2514-9C8C-4C31-8197-3A29222F7114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3FDDE7F-44C5-4985-87CB-5132E1840AC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180928"/>
          </a:xfrm>
        </p:spPr>
        <p:txBody>
          <a:bodyPr>
            <a:normAutofit/>
          </a:bodyPr>
          <a:lstStyle/>
          <a:p>
            <a:r>
              <a:rPr lang="ru-RU" dirty="0" smtClean="0"/>
              <a:t>Консультация для родителей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Подготовила </a:t>
            </a:r>
            <a:endParaRPr lang="ru-RU" dirty="0" smtClean="0"/>
          </a:p>
          <a:p>
            <a:r>
              <a:rPr lang="ru-RU" dirty="0"/>
              <a:t>в</a:t>
            </a:r>
            <a:r>
              <a:rPr lang="ru-RU" dirty="0" smtClean="0"/>
              <a:t>оспитатель МБДОУ № 174</a:t>
            </a:r>
            <a:endParaRPr lang="ru-RU" dirty="0" smtClean="0"/>
          </a:p>
          <a:p>
            <a:r>
              <a:rPr lang="ru-RU" dirty="0" smtClean="0"/>
              <a:t>Томилова </a:t>
            </a:r>
            <a:r>
              <a:rPr lang="ru-RU" dirty="0" smtClean="0"/>
              <a:t>Ульяна Сергеевна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340768"/>
            <a:ext cx="8229600" cy="2232248"/>
          </a:xfrm>
        </p:spPr>
        <p:txBody>
          <a:bodyPr>
            <a:normAutofit/>
          </a:bodyPr>
          <a:lstStyle/>
          <a:p>
            <a:r>
              <a:rPr lang="ru-RU" dirty="0" smtClean="0"/>
              <a:t>«Чем заинтересовать ребенка в выходной день?»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0260632" y="274638"/>
            <a:ext cx="86409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8568952" cy="40309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i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612558" y="1340768"/>
            <a:ext cx="45719" cy="768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404664"/>
            <a:ext cx="8712968" cy="612068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Ребёнок очень рад минутам, подаренным ему родителями в игре. Общение в игре не бывает бесплодно для малыша. Чем больше выпадает дорогих минут в обществе близких ему людей, тем больше взаимоотношения, общих интересов, любви между ними в дальнейшем. Вечный вопрос, который задают родителя — «Чем занять ребёнка в выходные дни? ». Подвижные игры и игровые упражнения имеют большое значение для всестороннего, гармоничного развития ребенка. Участие ребенка в игровых заданиях различной интенсивности позволяет осваивать жизненно важные двигательные умения в ходьбе, беге, прыжках, равновесии, лазанье, метании. Выполняя различные роли, изображая разнообразные действия, дети практически используют свои знания о повадках животных, птиц, насекомых, о явлениях природы, о средствах передвижения и т. д. Предлагаю несколько простых по содержанию подвижных игр.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Подвижные игры для детей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568952" cy="6021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1. ««Медвежата». </a:t>
            </a:r>
            <a:r>
              <a:rPr lang="ru-RU" sz="2400" dirty="0" smtClean="0"/>
              <a:t>Ребенок ползает на четвереньках, опираясь на ладони и ступни, как медвежата, до корзины, затем берет из корзины мяч большого диаметра, встает, и поднимают мяч вверх над головой.</a:t>
            </a:r>
          </a:p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2. «Пингвины». </a:t>
            </a:r>
            <a:r>
              <a:rPr lang="ru-RU" sz="2400" dirty="0" smtClean="0"/>
              <a:t>Взрослый предлагает ребенку зажать мяч между коленями и прыгнуть на двух ногах, продвигаясь вперед, как пингвины (дистанция 2 м) .</a:t>
            </a:r>
          </a:p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3. «Сбей кеглю». </a:t>
            </a:r>
            <a:r>
              <a:rPr lang="ru-RU" sz="2400" dirty="0" smtClean="0"/>
              <a:t>Ребенок располагается </a:t>
            </a:r>
          </a:p>
          <a:p>
            <a:pPr>
              <a:buNone/>
            </a:pPr>
            <a:r>
              <a:rPr lang="ru-RU" sz="2400" dirty="0" smtClean="0"/>
              <a:t>на исходной черте в 2 м. от кегли,</a:t>
            </a:r>
          </a:p>
          <a:p>
            <a:pPr>
              <a:buNone/>
            </a:pPr>
            <a:r>
              <a:rPr lang="ru-RU" sz="2400" dirty="0" smtClean="0"/>
              <a:t> в руках у него по одному мячу </a:t>
            </a:r>
          </a:p>
          <a:p>
            <a:pPr>
              <a:buNone/>
            </a:pPr>
            <a:r>
              <a:rPr lang="ru-RU" sz="2400" dirty="0" smtClean="0"/>
              <a:t>Большого диаметра. По сигналу: </a:t>
            </a:r>
          </a:p>
          <a:p>
            <a:pPr>
              <a:buNone/>
            </a:pPr>
            <a:r>
              <a:rPr lang="ru-RU" sz="2400" dirty="0" smtClean="0"/>
              <a:t>«Покатили! » ребенок прокатывает </a:t>
            </a:r>
          </a:p>
          <a:p>
            <a:pPr>
              <a:buNone/>
            </a:pPr>
            <a:r>
              <a:rPr lang="ru-RU" sz="2400" dirty="0" smtClean="0"/>
              <a:t>мяч, стараясь сбить кеглю.</a:t>
            </a:r>
          </a:p>
          <a:p>
            <a:endParaRPr lang="ru-RU" dirty="0"/>
          </a:p>
        </p:txBody>
      </p:sp>
      <p:pic>
        <p:nvPicPr>
          <p:cNvPr id="8194" name="Picture 2" descr="http://im0-tub-ru.yandex.net/i?id=462826456-4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933056"/>
            <a:ext cx="3600400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748464" cy="63408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Познавательные игры для детей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352928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7030A0"/>
                </a:solidFill>
              </a:rPr>
              <a:t>1. «Разноцветное меню». </a:t>
            </a:r>
            <a:r>
              <a:rPr lang="ru-RU" sz="2000" dirty="0" smtClean="0"/>
              <a:t>Предложите малышу составить меню из продуктов одного цвета. Для начала вместе решите, сколько продуктов будет входить в меню. Например, «Красное меню» из трех блюд: помидора, перца, свеклы.</a:t>
            </a:r>
          </a:p>
          <a:p>
            <a:pPr>
              <a:buNone/>
            </a:pPr>
            <a:r>
              <a:rPr lang="ru-RU" sz="2000" dirty="0" smtClean="0">
                <a:solidFill>
                  <a:srgbClr val="7030A0"/>
                </a:solidFill>
              </a:rPr>
              <a:t>2. «Маленький Шерлок Холмс». </a:t>
            </a:r>
            <a:r>
              <a:rPr lang="ru-RU" sz="2000" dirty="0" smtClean="0"/>
              <a:t>Поставьте перед ребенком 5-7 предметов. Предложите ему хорошо их рассмотреть и запомнить. Затем попросите его отвернуться или крепко закрыть глаза, а сами уберите один предмет. Теперь малыш должен назвать исчезнувший предмет и описать его. Потом ваша очередь запоминать предметы.</a:t>
            </a:r>
          </a:p>
          <a:p>
            <a:pPr>
              <a:buNone/>
            </a:pPr>
            <a:r>
              <a:rPr lang="ru-RU" sz="2000" dirty="0" smtClean="0">
                <a:solidFill>
                  <a:srgbClr val="7030A0"/>
                </a:solidFill>
              </a:rPr>
              <a:t>3. Лабиринт «Помогите мальчику дойти домой».</a:t>
            </a:r>
          </a:p>
          <a:p>
            <a:pPr>
              <a:buNone/>
            </a:pPr>
            <a:r>
              <a:rPr lang="ru-RU" sz="2000" dirty="0" smtClean="0"/>
              <a:t>Расскажи, как шел мальчик</a:t>
            </a:r>
          </a:p>
          <a:p>
            <a:pPr>
              <a:buNone/>
            </a:pPr>
            <a:r>
              <a:rPr lang="ru-RU" sz="2000" dirty="0" smtClean="0"/>
              <a:t>(необходимо нарисовать </a:t>
            </a:r>
          </a:p>
          <a:p>
            <a:pPr>
              <a:buNone/>
            </a:pPr>
            <a:r>
              <a:rPr lang="ru-RU" sz="2000" dirty="0" smtClean="0"/>
              <a:t>лабиринт, с одной стороны</a:t>
            </a:r>
          </a:p>
          <a:p>
            <a:pPr>
              <a:buNone/>
            </a:pPr>
            <a:r>
              <a:rPr lang="ru-RU" sz="2000" dirty="0" smtClean="0"/>
              <a:t> лабиринта изобразить дом, </a:t>
            </a:r>
          </a:p>
          <a:p>
            <a:pPr>
              <a:buNone/>
            </a:pPr>
            <a:r>
              <a:rPr lang="ru-RU" sz="2000" dirty="0" smtClean="0"/>
              <a:t>а с другой мальчика) .</a:t>
            </a:r>
          </a:p>
        </p:txBody>
      </p:sp>
      <p:pic>
        <p:nvPicPr>
          <p:cNvPr id="7170" name="Picture 2" descr="http://im4-tub-ru.yandex.net/i?id=479037861-1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221088"/>
            <a:ext cx="3672408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78375" y="1371918"/>
            <a:ext cx="45719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5544616" cy="62646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4. Игра «Накрываем стол для чаепития».</a:t>
            </a:r>
            <a:r>
              <a:rPr lang="ru-RU" dirty="0" smtClean="0"/>
              <a:t> Ребенок по словесному указанию взрослого расставляет посуду — Чайник — в центре стола, чашки — вокруг чайника. Ложечки — справа от чашек, слева от чайника — вазочка с печеньем, справа от чайника — сахарница. Ребенок выставляет по одному предмету.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5. Задание «Повторить рисунок».</a:t>
            </a:r>
            <a:r>
              <a:rPr lang="ru-RU" dirty="0" smtClean="0"/>
              <a:t>Ребенку предлагаются образцы рисования стола и стула на листах в клетку. Ребенок анализирует образцы, а затем самостоятельно рисует их в тетради.</a:t>
            </a:r>
            <a:endParaRPr lang="ru-RU" dirty="0"/>
          </a:p>
        </p:txBody>
      </p:sp>
      <p:pic>
        <p:nvPicPr>
          <p:cNvPr id="6148" name="Picture 4" descr="http://im2-tub-ru.yandex.net/i?id=102672760-1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636912"/>
            <a:ext cx="3384376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77809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Можно заинтересовать ребенка игрой с руками и пальцами. Существует огромное количество игр. Вот некоторые из них…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40960" cy="4572000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Наши пальчики играли           </a:t>
            </a:r>
            <a:r>
              <a:rPr lang="ru-RU" dirty="0" smtClean="0"/>
              <a:t>(</a:t>
            </a:r>
            <a:r>
              <a:rPr lang="ru-RU" sz="2000" dirty="0" smtClean="0"/>
              <a:t>На одной руке выставлен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Нам зайчонка показали.               </a:t>
            </a:r>
            <a:r>
              <a:rPr lang="ru-RU" sz="2000" dirty="0" smtClean="0"/>
              <a:t>указательный палец)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Наши пальчики играли           </a:t>
            </a:r>
            <a:r>
              <a:rPr lang="ru-RU" sz="2000" dirty="0" smtClean="0"/>
              <a:t>(На двух руках кулачки сложены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Медвежонка показали</a:t>
            </a:r>
            <a:r>
              <a:rPr lang="ru-RU" dirty="0" smtClean="0">
                <a:solidFill>
                  <a:srgbClr val="7030A0"/>
                </a:solidFill>
              </a:rPr>
              <a:t>,                </a:t>
            </a:r>
            <a:r>
              <a:rPr lang="ru-RU" sz="2000" dirty="0" smtClean="0"/>
              <a:t>большие пальцы выставлены)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Наши пальчики играли           </a:t>
            </a:r>
            <a:r>
              <a:rPr lang="ru-RU" sz="2000" dirty="0" smtClean="0"/>
              <a:t>(На одной руке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И лисёнка показали.                   </a:t>
            </a:r>
            <a:r>
              <a:rPr lang="ru-RU" sz="2000" dirty="0" smtClean="0"/>
              <a:t>пальцы сложены щёпотью)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5122" name="Picture 2" descr="http://im7-tub-ru.yandex.net/i?id=396718614-1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293096"/>
            <a:ext cx="2880320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-1260648" y="1417638"/>
            <a:ext cx="288032" cy="6714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291264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Мы делили апельсин</a:t>
            </a:r>
            <a:r>
              <a:rPr lang="ru-RU" dirty="0" smtClean="0">
                <a:solidFill>
                  <a:srgbClr val="7030A0"/>
                </a:solidFill>
              </a:rPr>
              <a:t>                    </a:t>
            </a:r>
            <a:r>
              <a:rPr lang="ru-RU" sz="2000" dirty="0" smtClean="0"/>
              <a:t>Сжимают и разжимают пальцы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                     в кулаки.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Много нас, а он один                     </a:t>
            </a:r>
            <a:r>
              <a:rPr lang="ru-RU" sz="2000" dirty="0" smtClean="0"/>
              <a:t>Показывают ладошки</a:t>
            </a:r>
            <a:r>
              <a:rPr lang="ru-RU" dirty="0" smtClean="0"/>
              <a:t>,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        большие пальцы вверх. 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Эта долька для ежа,                     </a:t>
            </a:r>
            <a:r>
              <a:rPr lang="ru-RU" sz="2000" dirty="0" smtClean="0"/>
              <a:t>Поочерёдно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Эта долька для чижа,                   </a:t>
            </a:r>
            <a:r>
              <a:rPr lang="ru-RU" sz="2000" dirty="0" smtClean="0"/>
              <a:t>сгибают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Эта долька для котят</a:t>
            </a:r>
            <a:r>
              <a:rPr lang="ru-RU" sz="2000" i="1" dirty="0" smtClean="0">
                <a:solidFill>
                  <a:srgbClr val="7030A0"/>
                </a:solidFill>
              </a:rPr>
              <a:t>,                     </a:t>
            </a:r>
            <a:r>
              <a:rPr lang="ru-RU" sz="2000" dirty="0" smtClean="0"/>
              <a:t>пальцы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Эта долька для утят,                   </a:t>
            </a:r>
            <a:r>
              <a:rPr lang="ru-RU" sz="2000" dirty="0" smtClean="0"/>
              <a:t>в кулак.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Эта долька для бобра,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А для волка кожура.</a:t>
            </a:r>
          </a:p>
          <a:p>
            <a:endParaRPr lang="ru-RU" dirty="0"/>
          </a:p>
        </p:txBody>
      </p:sp>
      <p:pic>
        <p:nvPicPr>
          <p:cNvPr id="4098" name="Picture 2" descr="http://im2-tub-ru.yandex.net/i?id=116835569-4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501008"/>
            <a:ext cx="3024336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0044608" y="274638"/>
            <a:ext cx="2664296" cy="9941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В гости к пальчику большому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Выставляются вверх большие пальцы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Приходили прямо к дому.                            </a:t>
            </a:r>
            <a:r>
              <a:rPr lang="ru-RU" sz="2000" dirty="0" smtClean="0"/>
              <a:t>Обеих рук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Указательный и средний ,           </a:t>
            </a:r>
            <a:r>
              <a:rPr lang="ru-RU" sz="2000" dirty="0" smtClean="0"/>
              <a:t>Поочередно называемые пальцы </a:t>
            </a:r>
            <a:endParaRPr lang="ru-RU" sz="2000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 Безымянный и последний,     </a:t>
            </a:r>
            <a:r>
              <a:rPr lang="ru-RU" sz="2000" dirty="0" smtClean="0"/>
              <a:t>соединяются с большим на  обеих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                       руках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Сам мизинчик – малышок                  </a:t>
            </a:r>
            <a:r>
              <a:rPr lang="ru-RU" sz="2000" dirty="0" smtClean="0"/>
              <a:t>одновременно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Постучался на порог .                     </a:t>
            </a:r>
            <a:r>
              <a:rPr lang="ru-RU" sz="2000" dirty="0" smtClean="0"/>
              <a:t>Пальцы сжаты в кулак, вверх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                 выставляются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Вместе пальчики – друзья.          </a:t>
            </a:r>
            <a:r>
              <a:rPr lang="ru-RU" sz="2000" dirty="0" smtClean="0"/>
              <a:t>только мизинцы, кулаки стучат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Друг без друга им нельзя.              </a:t>
            </a:r>
            <a:r>
              <a:rPr lang="ru-RU" dirty="0" smtClean="0"/>
              <a:t> </a:t>
            </a:r>
            <a:r>
              <a:rPr lang="ru-RU" sz="2000" dirty="0" smtClean="0"/>
              <a:t>Друг о друга , ритмичное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                              сжимание.</a:t>
            </a:r>
            <a:endParaRPr lang="ru-RU" sz="2000" dirty="0"/>
          </a:p>
        </p:txBody>
      </p:sp>
      <p:pic>
        <p:nvPicPr>
          <p:cNvPr id="3074" name="Picture 2" descr="http://im2-tub-ru.yandex.net/i?id=209973677-6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085184"/>
            <a:ext cx="1861939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1548680" y="274638"/>
            <a:ext cx="432048" cy="9221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35280" cy="252028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И пусть это будет всего час полноценного общения – с точки зрения малыша это лучше, чем целый день «полумер». Тем более что любое количество времени можно провести интересно и незабываемо как для ребенка, так и для вас самих. </a:t>
            </a:r>
            <a:endParaRPr lang="ru-RU" dirty="0"/>
          </a:p>
        </p:txBody>
      </p:sp>
      <p:pic>
        <p:nvPicPr>
          <p:cNvPr id="2050" name="Picture 2" descr="http://im5-tub-ru.yandex.net/i?id=117210491-2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564904"/>
            <a:ext cx="7416824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68</TotalTime>
  <Words>745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«Чем заинтересовать ребенка в выходной день?» </vt:lpstr>
      <vt:lpstr>Презентация PowerPoint</vt:lpstr>
      <vt:lpstr>Подвижные игры для детей</vt:lpstr>
      <vt:lpstr>Познавательные игры для детей</vt:lpstr>
      <vt:lpstr>Презентация PowerPoint</vt:lpstr>
      <vt:lpstr>Можно заинтересовать ребенка игрой с руками и пальцами. Существует огромное количество игр. Вот некоторые из них…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«Чем заинтересовать ребенка в выходной день?»</dc:title>
  <dc:creator>User</dc:creator>
  <cp:lastModifiedBy>света</cp:lastModifiedBy>
  <cp:revision>8</cp:revision>
  <cp:lastPrinted>2015-03-18T04:41:31Z</cp:lastPrinted>
  <dcterms:created xsi:type="dcterms:W3CDTF">2013-11-02T09:07:19Z</dcterms:created>
  <dcterms:modified xsi:type="dcterms:W3CDTF">2015-03-18T04:41:53Z</dcterms:modified>
</cp:coreProperties>
</file>